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265" r:id="rId5"/>
    <p:sldId id="266" r:id="rId6"/>
    <p:sldId id="258" r:id="rId7"/>
    <p:sldId id="260" r:id="rId8"/>
    <p:sldId id="267" r:id="rId9"/>
    <p:sldId id="268" r:id="rId10"/>
    <p:sldId id="273" r:id="rId11"/>
    <p:sldId id="269" r:id="rId12"/>
    <p:sldId id="270" r:id="rId13"/>
    <p:sldId id="271" r:id="rId14"/>
    <p:sldId id="272" r:id="rId15"/>
    <p:sldId id="274" r:id="rId16"/>
    <p:sldId id="277" r:id="rId17"/>
    <p:sldId id="276" r:id="rId18"/>
    <p:sldId id="27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0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12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E827D-6A71-D0EC-8264-9085CC4C8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F397E-C92A-A545-D6B6-D3B8CC0A1B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48DF4-E681-9A2E-C224-D8274B6A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04ED8-83D6-909E-A2FB-FBF44D32F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84A5E-A713-7D0A-2CE9-2937B809B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430FE-A870-2F55-B39F-63EED873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8C104-0A1F-FF17-F646-4D9855F0FF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E6BD1-8A24-B6F6-3CE3-06437127F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FA4A5-D902-D0DF-80CB-80BDFB2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BA0E1-ED39-138A-C7A1-9C015075B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4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12A4BA-647A-E0C0-4FEC-56D5ADA0B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332D3-4EEA-6C4F-0352-5D5E92196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FF9F7-DE83-F1D0-7829-DA4820F2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74A88-B200-3629-2C44-9C2A011C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72B3-125C-2F1A-AC9A-92017F32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49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72DEA-00BA-3E87-0856-C227B42B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BCF5-4C73-BCAF-9513-2A786AF6E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9179A-D783-B788-482C-878B9CC93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9E22A-8009-6EEA-176B-C69272DA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D20E5-2C05-B50C-576B-3120F79C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6E7DB-379A-C1B2-A995-06328474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91332-C075-B4AB-B13D-92265DBBA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51EB0-5126-7443-CAD6-A3E80B14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E510-0BFE-D540-5E2B-B136183C9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2D5D-5EDD-74C7-EEC4-2C251C3C3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65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75326-F3EA-2F5E-89FB-2B614D2A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82BE-1407-28B6-1462-EF76F8A0B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6FBFB-D54F-C297-4F89-DF88295A6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B1136-DD96-1675-AE1D-B46CD1A67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A7FCC-A6BC-CD19-72E6-3DB2BB5F2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52CCB-8857-AAF1-310A-D58D7ED8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6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0A04-03EA-9C33-ED02-96DC18FB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FB7E-F7D5-249A-6164-C968D5DB4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28839-6B71-D021-1D98-198DA922C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66FB93-59B0-D4F2-E3DF-60F808A05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4727D8-3F9D-57D8-B5D9-513623264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E5CFD-ABE6-0DAA-BBEE-B91FE37BD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A980C-E6A6-5D9A-C488-31682A0B8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62818F-B807-F7A4-B321-C518FD81E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41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6DEA-0237-E608-B06D-CFD4465A4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C1ED6-2883-0F0A-67B5-CE5C9B9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6EB49-35D3-631C-C2C7-130AF117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A0C25-B21C-8F49-4B4E-018BED7E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7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568148-E36E-E19C-38D2-DA59A462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111BA-39FD-64CF-8A49-77F92D3A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C86B3-E912-3844-41A5-047655C63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76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ED03-063F-255F-7F95-FE5F88E4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E855E-AAB1-2260-C8D6-E9B68A8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96283-30D4-0E2D-2F6B-67E3B46FC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6B9A60-87EA-DDC8-8F57-A7B38197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43C92-583B-CD7F-D247-A9F3EA228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332D0-3383-CDEB-F3A5-BABF76BDE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1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C52E-14C4-7127-5689-38DE3EBEA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B99F3B-A426-5DF3-E998-BB46AC18B7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733D4-941C-4EB4-6946-A38ADD354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F2286-4D70-BC47-80E1-E6379455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EC02B-ADEA-FD6B-DC3F-D536FB50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314B8-35A3-C71A-BD26-0744B5079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99CE94-BE4A-9375-E006-7B1FF524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8C1F4-CFCD-421A-A9F8-89ECF6D0A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97E4C-49D3-17CB-C49E-34AF7A416B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4556A-21ED-4471-A065-C163CAB7D837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CDAA3-62A8-2152-3B77-DF1768376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27204-81B5-3405-4B67-3311854F1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76852-7B50-47D6-9D85-12375CFDB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9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768C-B162-8FD0-5499-BAE9911A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 (February 14</a:t>
            </a:r>
            <a:r>
              <a:rPr lang="en-US" baseline="30000" dirty="0"/>
              <a:t>th</a:t>
            </a:r>
            <a:r>
              <a:rPr lang="en-US" dirty="0"/>
              <a:t> 2024)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DDE1D-AB89-C1AD-148E-F1F26F82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Mosaics with zero-crossing</a:t>
            </a:r>
          </a:p>
          <a:p>
            <a:pPr marL="0" indent="0">
              <a:buNone/>
            </a:pPr>
            <a:r>
              <a:rPr lang="en-US" dirty="0"/>
              <a:t>Discovered that we can get a full mosaic by “fusing” 2 types </a:t>
            </a:r>
          </a:p>
          <a:p>
            <a:pPr marL="0" indent="0">
              <a:buNone/>
            </a:pPr>
            <a:r>
              <a:rPr lang="en-US" dirty="0"/>
              <a:t>2. Fixed an important bug: Parameters were not initialized randomly</a:t>
            </a:r>
          </a:p>
          <a:p>
            <a:pPr marL="0" indent="0">
              <a:buNone/>
            </a:pPr>
            <a:r>
              <a:rPr lang="en-US" dirty="0"/>
              <a:t>3. Experiment with 3 channels being M cones </a:t>
            </a:r>
          </a:p>
          <a:p>
            <a:pPr marL="0" indent="0">
              <a:buNone/>
            </a:pPr>
            <a:r>
              <a:rPr lang="en-US" dirty="0"/>
              <a:t>Failure mode: Not all neurons converge to ON or OFF mosaics</a:t>
            </a:r>
          </a:p>
        </p:txBody>
      </p:sp>
    </p:spTree>
    <p:extLst>
      <p:ext uri="{BB962C8B-B14F-4D97-AF65-F5344CB8AC3E}">
        <p14:creationId xmlns:p14="http://schemas.microsoft.com/office/powerpoint/2010/main" val="1336856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43C8-45A3-D574-E130-BB40349EC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Video version</a:t>
            </a:r>
            <a:endParaRPr lang="en-US" dirty="0"/>
          </a:p>
        </p:txBody>
      </p:sp>
      <p:pic>
        <p:nvPicPr>
          <p:cNvPr id="4" name="MMM_mosaic">
            <a:hlinkClick r:id="" action="ppaction://media"/>
            <a:extLst>
              <a:ext uri="{FF2B5EF4-FFF2-40B4-BE49-F238E27FC236}">
                <a16:creationId xmlns:a16="http://schemas.microsoft.com/office/drawing/2014/main" id="{311A2E81-0AF3-E442-C6AA-0E6CAA5F92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0829" y="1515382"/>
            <a:ext cx="7904163" cy="4351338"/>
          </a:xfrm>
        </p:spPr>
      </p:pic>
    </p:spTree>
    <p:extLst>
      <p:ext uri="{BB962C8B-B14F-4D97-AF65-F5344CB8AC3E}">
        <p14:creationId xmlns:p14="http://schemas.microsoft.com/office/powerpoint/2010/main" val="17227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1FC3-82D7-9A95-AB1F-0ED52C05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First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AD72B-D693-AAF6-47F5-CC1D6A5BE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BEDD49-BB30-2FB4-758F-10D7AE76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0" y="1427694"/>
            <a:ext cx="9358993" cy="526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82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5ADF-265C-1364-F0D9-C88A79A8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Second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BD96-6B85-96D4-A9CF-5F4AA52A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20852-B9FA-F1B5-494E-1ED6310EB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8" y="1379310"/>
            <a:ext cx="9289159" cy="54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91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7F73-CBA9-618E-7264-ACDA8C09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Third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5EFE-E1F7-4228-C627-A1BF315C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61B9F-51DD-5021-9441-3997A312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54" y="1510391"/>
            <a:ext cx="8512984" cy="51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42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D4A0E-E82B-AC79-37EE-9C5AA39AF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cluster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9BA6-1545-A43B-0603-C86B3120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EFA30-C2FC-83C9-A7BA-E3E260C9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85" y="1207067"/>
            <a:ext cx="9386133" cy="55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1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DA50-B70B-FE04-221A-C1AFCA78C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214" y="91621"/>
            <a:ext cx="10515600" cy="1325563"/>
          </a:xfrm>
        </p:spPr>
        <p:txBody>
          <a:bodyPr/>
          <a:lstStyle/>
          <a:p>
            <a:r>
              <a:rPr lang="en-AU" dirty="0"/>
              <a:t>Parameters over time of a “good” neuron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97F29-6442-8C9E-B948-BF6538258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1642B-D384-BC64-91BB-9F4AE4E4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65" y="1089931"/>
            <a:ext cx="8930482" cy="555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6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9B5F-DB14-6908-2893-56A08B2A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08" y="29709"/>
            <a:ext cx="11353800" cy="1325563"/>
          </a:xfrm>
        </p:spPr>
        <p:txBody>
          <a:bodyPr/>
          <a:lstStyle/>
          <a:p>
            <a:r>
              <a:rPr lang="en-AU" dirty="0"/>
              <a:t>Some neurons haven’t converged but look good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00D8B-50FB-C628-1A66-1F3E9977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A863A-8214-A6A0-A948-30C0C062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10" y="1355272"/>
            <a:ext cx="8676052" cy="54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5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02D7-C11B-5F4D-44A4-8B6B506F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046"/>
            <a:ext cx="10515600" cy="1325563"/>
          </a:xfrm>
        </p:spPr>
        <p:txBody>
          <a:bodyPr/>
          <a:lstStyle/>
          <a:p>
            <a:r>
              <a:rPr lang="en-AU" dirty="0"/>
              <a:t>In bad neurons, the </a:t>
            </a:r>
            <a:r>
              <a:rPr lang="en-AU" dirty="0" err="1"/>
              <a:t>center</a:t>
            </a:r>
            <a:r>
              <a:rPr lang="en-AU" dirty="0"/>
              <a:t> precision goes up indefinitely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623F-3378-F396-64D1-6E5B3B32F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9CEA7-BB0B-31BA-DE30-9D7694922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63" y="1255129"/>
            <a:ext cx="8881275" cy="54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1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264E-147C-01B0-FC9F-571362316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E54A-5FD0-844D-85C7-411569150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7A48D-67F7-DB9C-3302-0757D847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824" y="632731"/>
            <a:ext cx="9218518" cy="57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5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D668-0004-5639-2089-9BE7DBB07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limit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8BEF5-D2F5-7E7C-6E95-981555CA5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</a:t>
            </a:r>
            <a:r>
              <a:rPr lang="en-US" b="1" dirty="0"/>
              <a:t>does</a:t>
            </a:r>
            <a:r>
              <a:rPr lang="en-US" dirty="0"/>
              <a:t> influences the limit:</a:t>
            </a:r>
          </a:p>
          <a:p>
            <a:pPr marL="0" indent="0">
              <a:buNone/>
            </a:pPr>
            <a:r>
              <a:rPr lang="en-US" dirty="0"/>
              <a:t>Number of neurons, batch size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</a:t>
            </a:r>
            <a:r>
              <a:rPr lang="en-US" b="1" dirty="0"/>
              <a:t>doesn’t</a:t>
            </a:r>
            <a:r>
              <a:rPr lang="en-US" dirty="0"/>
              <a:t> influence the limit:</a:t>
            </a:r>
          </a:p>
          <a:p>
            <a:pPr marL="0" indent="0">
              <a:buNone/>
            </a:pPr>
            <a:r>
              <a:rPr lang="en-US" dirty="0"/>
              <a:t>Kernel size, number of channels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that?</a:t>
            </a:r>
          </a:p>
          <a:p>
            <a:pPr marL="0" indent="0">
              <a:buNone/>
            </a:pPr>
            <a:r>
              <a:rPr lang="en-US" dirty="0"/>
              <a:t>It would be possible to run 1000 neurons with a batch size of 16.</a:t>
            </a:r>
          </a:p>
          <a:p>
            <a:pPr marL="0" indent="0">
              <a:buNone/>
            </a:pPr>
            <a:r>
              <a:rPr lang="en-US" dirty="0"/>
              <a:t>For 3M epochs, it would take ~55 hours. </a:t>
            </a:r>
          </a:p>
        </p:txBody>
      </p:sp>
    </p:spTree>
    <p:extLst>
      <p:ext uri="{BB962C8B-B14F-4D97-AF65-F5344CB8AC3E}">
        <p14:creationId xmlns:p14="http://schemas.microsoft.com/office/powerpoint/2010/main" val="193271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6A56-6FE9-0338-F75A-B76EF33E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determined zero-crossings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DA90-F978-4933-1D55-814ABB5F5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49EF-4480-2B4A-DBEC-6B848031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1" y="1596955"/>
            <a:ext cx="9058277" cy="50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E8ED0-92D8-428F-D03A-FC4B2140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11" y="57150"/>
            <a:ext cx="1059652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1FD3C-AEF0-F28B-1B96-D6C11B8AAEE4}"/>
              </a:ext>
            </a:extLst>
          </p:cNvPr>
          <p:cNvSpPr txBox="1"/>
          <p:nvPr/>
        </p:nvSpPr>
        <p:spPr>
          <a:xfrm>
            <a:off x="3380015" y="4619901"/>
            <a:ext cx="5265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Mosaics 2 and 3 “complement” each other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968C7-20D8-EB1F-BEA0-1732017B623C}"/>
              </a:ext>
            </a:extLst>
          </p:cNvPr>
          <p:cNvSpPr txBox="1"/>
          <p:nvPr/>
        </p:nvSpPr>
        <p:spPr>
          <a:xfrm>
            <a:off x="3922938" y="5792561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2: OFF midget</a:t>
            </a:r>
          </a:p>
          <a:p>
            <a:r>
              <a:rPr lang="en-US" dirty="0"/>
              <a:t>Mosaic 3: OFF midget + OFF S inputs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BA954-90B7-5124-89FD-50BA396B6CF3}"/>
              </a:ext>
            </a:extLst>
          </p:cNvPr>
          <p:cNvSpPr txBox="1"/>
          <p:nvPr/>
        </p:nvSpPr>
        <p:spPr>
          <a:xfrm>
            <a:off x="9005207" y="5866039"/>
            <a:ext cx="221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240125-183448</a:t>
            </a:r>
          </a:p>
        </p:txBody>
      </p:sp>
    </p:spTree>
    <p:extLst>
      <p:ext uri="{BB962C8B-B14F-4D97-AF65-F5344CB8AC3E}">
        <p14:creationId xmlns:p14="http://schemas.microsoft.com/office/powerpoint/2010/main" val="371875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AC43-14E3-7C0E-D42B-03EFA0CC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 2 + Mosaic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E7089-F3DA-D349-81ED-FABE30FC8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42DB1-EBFF-482B-FC31-01A52063C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55" y="4078961"/>
            <a:ext cx="3086483" cy="1927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B2EBDE-7A1A-73A9-7435-DA38FE85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5" y="1825625"/>
            <a:ext cx="4620988" cy="4597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7C8DC-E506-E10C-A307-914613D32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317" y="1401081"/>
            <a:ext cx="3177072" cy="1804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4DFE2-8A71-D4D4-E013-77E3F2D875A6}"/>
              </a:ext>
            </a:extLst>
          </p:cNvPr>
          <p:cNvSpPr txBox="1"/>
          <p:nvPr/>
        </p:nvSpPr>
        <p:spPr>
          <a:xfrm>
            <a:off x="7385083" y="1136809"/>
            <a:ext cx="215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2 example: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670F32-2F3F-9F7C-64E5-60A3383BB680}"/>
              </a:ext>
            </a:extLst>
          </p:cNvPr>
          <p:cNvSpPr txBox="1"/>
          <p:nvPr/>
        </p:nvSpPr>
        <p:spPr>
          <a:xfrm>
            <a:off x="7331528" y="3939712"/>
            <a:ext cx="242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Mosaic 3 example:</a:t>
            </a:r>
          </a:p>
        </p:txBody>
      </p:sp>
    </p:spTree>
    <p:extLst>
      <p:ext uri="{BB962C8B-B14F-4D97-AF65-F5344CB8AC3E}">
        <p14:creationId xmlns:p14="http://schemas.microsoft.com/office/powerpoint/2010/main" val="163951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8EB0-207E-062A-054D-113123D5E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10004"/>
            <a:ext cx="10515600" cy="1325563"/>
          </a:xfrm>
        </p:spPr>
        <p:txBody>
          <a:bodyPr/>
          <a:lstStyle/>
          <a:p>
            <a:r>
              <a:rPr lang="en-US" dirty="0"/>
              <a:t>Video: 300 neurons 18x18x3</a:t>
            </a:r>
          </a:p>
        </p:txBody>
      </p:sp>
      <p:pic>
        <p:nvPicPr>
          <p:cNvPr id="4" name="mosaic_type">
            <a:hlinkClick r:id="" action="ppaction://media"/>
            <a:extLst>
              <a:ext uri="{FF2B5EF4-FFF2-40B4-BE49-F238E27FC236}">
                <a16:creationId xmlns:a16="http://schemas.microsoft.com/office/drawing/2014/main" id="{23927218-C0A5-2EE9-CF38-3936D8F73E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907" y="1297442"/>
            <a:ext cx="9626131" cy="5299302"/>
          </a:xfrm>
        </p:spPr>
      </p:pic>
    </p:spTree>
    <p:extLst>
      <p:ext uri="{BB962C8B-B14F-4D97-AF65-F5344CB8AC3E}">
        <p14:creationId xmlns:p14="http://schemas.microsoft.com/office/powerpoint/2010/main" val="32522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2DD74-C9EA-E8C7-72CB-7E492806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bugs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FD92-2982-74C4-6AB5-BE82F09B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7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What I thought I was doing:</a:t>
            </a:r>
          </a:p>
          <a:p>
            <a:pPr marL="0" indent="0">
              <a:buNone/>
            </a:pPr>
            <a:r>
              <a:rPr lang="en-US" sz="2000" dirty="0"/>
              <a:t>Sampling the initial parameters for each neuron from a normal distribution with means (-3, -3, 0, 0) and standard deviation of 1.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 was actually doing: </a:t>
            </a:r>
          </a:p>
          <a:p>
            <a:pPr marL="0" indent="0">
              <a:buNone/>
            </a:pPr>
            <a:r>
              <a:rPr lang="en-US" sz="2000" dirty="0"/>
              <a:t>All parameters but d were initialized to be the same for each neuron.</a:t>
            </a:r>
          </a:p>
          <a:p>
            <a:pPr marL="0" indent="0">
              <a:buNone/>
            </a:pPr>
            <a:r>
              <a:rPr lang="en-US" sz="2000" dirty="0"/>
              <a:t>d was drawn from a normal distribution with mean = 0 and std = 1.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What I’m doing now</a:t>
            </a:r>
          </a:p>
          <a:p>
            <a:pPr marL="0" indent="0">
              <a:buNone/>
            </a:pPr>
            <a:r>
              <a:rPr lang="en-US" sz="2000" dirty="0"/>
              <a:t>Sampling initial parameters from each neuron from a normal distribution with means that correspond to the converged parameter values and std = 1. </a:t>
            </a:r>
          </a:p>
          <a:p>
            <a:pPr marL="0" indent="0">
              <a:buNone/>
            </a:pPr>
            <a:r>
              <a:rPr lang="en-US" sz="2000" b="1" i="1" dirty="0"/>
              <a:t>Unfortunately, that didn’t fix the mosaics</a:t>
            </a:r>
          </a:p>
        </p:txBody>
      </p:sp>
    </p:spTree>
    <p:extLst>
      <p:ext uri="{BB962C8B-B14F-4D97-AF65-F5344CB8AC3E}">
        <p14:creationId xmlns:p14="http://schemas.microsoft.com/office/powerpoint/2010/main" val="348143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75CB-924D-CC00-67FF-0517C0152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E5EC-367D-C330-B16B-F0FE98330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- All 3 </a:t>
            </a:r>
            <a:r>
              <a:rPr lang="en-AU" dirty="0" err="1"/>
              <a:t>colors</a:t>
            </a:r>
            <a:r>
              <a:rPr lang="en-AU" dirty="0"/>
              <a:t> channels are the same: M inputs. </a:t>
            </a:r>
          </a:p>
          <a:p>
            <a:pPr marL="0" indent="0">
              <a:buNone/>
            </a:pPr>
            <a:r>
              <a:rPr lang="en-AU" dirty="0"/>
              <a:t>- kernels are 18x18x3</a:t>
            </a:r>
          </a:p>
          <a:p>
            <a:pPr marL="0" indent="0">
              <a:buNone/>
            </a:pPr>
            <a:r>
              <a:rPr lang="en-AU" dirty="0"/>
              <a:t>- </a:t>
            </a:r>
            <a:r>
              <a:rPr lang="en-AU" dirty="0" err="1"/>
              <a:t>DoG</a:t>
            </a:r>
            <a:r>
              <a:rPr lang="en-AU" dirty="0"/>
              <a:t> parametrization</a:t>
            </a:r>
          </a:p>
          <a:p>
            <a:pPr marL="0" indent="0">
              <a:buNone/>
            </a:pPr>
            <a:r>
              <a:rPr lang="en-AU" dirty="0"/>
              <a:t>- 2M epochs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What you would expect: All neurons fall within ON and OFF mosaics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u="sng" dirty="0"/>
              <a:t>Name for future reference: 240212-143644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44606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14CE-E6F7-6D8B-871A-A7F80B1D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PCA of radial averages</a:t>
            </a:r>
            <a:endParaRPr lang="en-US" dirty="0"/>
          </a:p>
        </p:txBody>
      </p:sp>
      <p:pic>
        <p:nvPicPr>
          <p:cNvPr id="4" name="MMM_pca">
            <a:hlinkClick r:id="" action="ppaction://media"/>
            <a:extLst>
              <a:ext uri="{FF2B5EF4-FFF2-40B4-BE49-F238E27FC236}">
                <a16:creationId xmlns:a16="http://schemas.microsoft.com/office/drawing/2014/main" id="{B36EB790-876F-F32B-0BE4-183D635244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2906" y="196033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66475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80E7-F24D-A139-B799-EB621661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Mosaics of each cluster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850D4-569B-997B-E45F-A35579B5F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A57D78-DC32-F579-C209-9C12FEFF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733" y="1510393"/>
            <a:ext cx="729832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355</Words>
  <Application>Microsoft Office PowerPoint</Application>
  <PresentationFormat>Widescreen</PresentationFormat>
  <Paragraphs>55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Plan for today (February 14th 2024)</vt:lpstr>
      <vt:lpstr>How I determined zero-crossings</vt:lpstr>
      <vt:lpstr>PowerPoint Presentation</vt:lpstr>
      <vt:lpstr>Mosaic 2 + Mosaic 3</vt:lpstr>
      <vt:lpstr>Video: 300 neurons 18x18x3</vt:lpstr>
      <vt:lpstr>Fixing bugs </vt:lpstr>
      <vt:lpstr>Experiment</vt:lpstr>
      <vt:lpstr>PCA of radial averages</vt:lpstr>
      <vt:lpstr>Mosaics of each cluster </vt:lpstr>
      <vt:lpstr>Video version</vt:lpstr>
      <vt:lpstr>First cluster</vt:lpstr>
      <vt:lpstr>Second cluster</vt:lpstr>
      <vt:lpstr>Third cluster</vt:lpstr>
      <vt:lpstr>Fourth cluster</vt:lpstr>
      <vt:lpstr>Parameters over time of a “good” neuron</vt:lpstr>
      <vt:lpstr>Some neurons haven’t converged but look good</vt:lpstr>
      <vt:lpstr>In bad neurons, the center precision goes up indefinitely</vt:lpstr>
      <vt:lpstr>PowerPoint Presentation</vt:lpstr>
      <vt:lpstr>Memory limit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St-Amand</dc:creator>
  <cp:lastModifiedBy>David St-Amand</cp:lastModifiedBy>
  <cp:revision>38</cp:revision>
  <dcterms:created xsi:type="dcterms:W3CDTF">2024-02-10T19:07:05Z</dcterms:created>
  <dcterms:modified xsi:type="dcterms:W3CDTF">2024-02-14T21:32:08Z</dcterms:modified>
</cp:coreProperties>
</file>